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>
        <p:scale>
          <a:sx n="94" d="100"/>
          <a:sy n="94" d="100"/>
        </p:scale>
        <p:origin x="-2512" y="-2056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07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67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736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195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43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33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82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75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209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55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561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74D03-CDD8-054A-8703-DC14D03D2172}" type="datetimeFigureOut">
              <a:rPr lang="en-US" smtClean="0"/>
              <a:t>9/1/16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F5AE2-97F8-4C4E-82B1-B8178632C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950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icken_wing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4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796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zza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263" y="-108080"/>
            <a:ext cx="6326467" cy="799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1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opcorn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2" r="11477"/>
          <a:stretch/>
        </p:blipFill>
        <p:spPr>
          <a:xfrm>
            <a:off x="921220" y="-27020"/>
            <a:ext cx="7101441" cy="711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1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oft pretze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1234" y="355825"/>
            <a:ext cx="10012119" cy="6169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1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ips_potat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168" y="0"/>
            <a:ext cx="7258506" cy="691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1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ench_fries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1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rench_fries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28" y="-202650"/>
            <a:ext cx="8487833" cy="711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1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09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14" y="229670"/>
            <a:ext cx="8712275" cy="635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1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ozzarella-Sticks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161"/>
            <a:ext cx="9144000" cy="642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1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achos-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5" t="2427" r="1780" b="1822"/>
          <a:stretch/>
        </p:blipFill>
        <p:spPr>
          <a:xfrm>
            <a:off x="459394" y="-30416"/>
            <a:ext cx="8234707" cy="688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1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nion-ring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686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1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zza-bites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100"/>
            <a:ext cx="9171024" cy="631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31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0</Words>
  <Application>Microsoft Macintosh PowerPoint</Application>
  <PresentationFormat>On-screen Show (4:3)</PresentationFormat>
  <Paragraphs>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burger</dc:creator>
  <cp:lastModifiedBy>kyle burger</cp:lastModifiedBy>
  <cp:revision>9</cp:revision>
  <dcterms:created xsi:type="dcterms:W3CDTF">2016-09-01T16:13:26Z</dcterms:created>
  <dcterms:modified xsi:type="dcterms:W3CDTF">2016-09-01T20:02:01Z</dcterms:modified>
</cp:coreProperties>
</file>

<file path=docProps/thumbnail.jpeg>
</file>